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23332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6763" y="1571625"/>
            <a:ext cx="5837237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A16C-D0A3-4D50-BCAF-66B398AF4ED0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5490-FD97-4127-A65C-C3646E2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925C-906C-405D-B237-D99EBE32BF88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226E-FE65-46F5-8C2D-7EF426C29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EECE-3839-41B7-9600-34ABE5A1A15E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CECA-2AC9-470D-A288-F00CBB65C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3731794444c1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950" y="2071688"/>
            <a:ext cx="5857875" cy="51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C794-BF03-4DD9-B69B-8BF087BC8007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7E08-A41A-4CDB-8A3A-12EEB599E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BD84-0F81-42F9-A476-52C9293B4065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31D0-6EFF-445F-9DFF-29F182227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30C2-4F66-4ED5-B5F4-E1852D0E6630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DBDC-97B9-47EE-A1CD-E900D511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FD43-5E67-48D2-ADE9-1EC908B8D947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BAE3-C656-4CD5-B7ED-26C4312B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DD61-70BF-4013-925A-275F89473F64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9290-B23F-4911-8FC5-86BC04F29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F924-5C36-498B-B287-69887804566A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DC17-9FE1-4945-9284-5CEED3CD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niga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5716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43063" y="1600200"/>
            <a:ext cx="7043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27FC-6724-45B7-AF5F-4C40A22E5F6C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D6634-674F-47EB-ABCF-926E0F5A2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no Pro Smb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6;&#1082;&#1086;&#1083;&#1072;\Downloads\&#1044;&#1077;&#1090;&#1089;&#1082;&#1080;&#1077;%20&#1064;&#1082;&#1086;&#1083;&#1100;&#1085;&#1099;&#1077;%20&#1055;&#1077;&#1089;&#1085;&#1080;%20-%20&#1056;&#1086;&#1076;&#1085;&#1080;&#1082;&#1080;%20-%20&#1064;&#1082;&#1086;&#1083;&#1072;%20(mp3ostrov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«Мой класс и моя школа»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3347864" cy="17526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Подготовила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ученица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1 класса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МКОУ Залесовская ООШ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Телятникова Ульяна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>Руководитель: Прахт Анастасия Алексеевна</a:t>
            </a:r>
          </a:p>
        </p:txBody>
      </p:sp>
      <p:pic>
        <p:nvPicPr>
          <p:cNvPr id="4" name="Детские Школьные Песни - Родники - Школ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Кормим птиц!</a:t>
            </a:r>
            <a:endParaRPr lang="ru-RU" dirty="0"/>
          </a:p>
        </p:txBody>
      </p:sp>
      <p:pic>
        <p:nvPicPr>
          <p:cNvPr id="4" name="Содержимое 3" descr="SAM_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623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3168352" cy="2376264"/>
          </a:xfrm>
        </p:spPr>
      </p:pic>
      <p:pic>
        <p:nvPicPr>
          <p:cNvPr id="5" name="Рисунок 4" descr="SAM_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924" y="2924944"/>
            <a:ext cx="5244075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7244622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Танцы, танцы, танцы...</a:t>
            </a:r>
            <a:endParaRPr lang="ru-RU" dirty="0"/>
          </a:p>
        </p:txBody>
      </p:sp>
      <p:pic>
        <p:nvPicPr>
          <p:cNvPr id="4" name="Содержимое 3" descr="SAM_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623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988840"/>
            <a:ext cx="5179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класс и моя первая учительница</a:t>
            </a:r>
            <a:endParaRPr lang="ru-RU" dirty="0"/>
          </a:p>
        </p:txBody>
      </p:sp>
      <p:pic>
        <p:nvPicPr>
          <p:cNvPr id="8" name="Содержимое 7" descr="P822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88840"/>
            <a:ext cx="6758881" cy="50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на уроке окружающий мир</a:t>
            </a:r>
            <a:endParaRPr lang="ru-RU" dirty="0"/>
          </a:p>
        </p:txBody>
      </p:sp>
      <p:pic>
        <p:nvPicPr>
          <p:cNvPr id="4" name="Содержимое 3" descr="IMG_20151119_12015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623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01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7402769" cy="5552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уроке технологии</a:t>
            </a:r>
            <a:endParaRPr lang="ru-RU" dirty="0"/>
          </a:p>
        </p:txBody>
      </p:sp>
      <p:pic>
        <p:nvPicPr>
          <p:cNvPr id="5" name="Содержимое 4" descr="SAM_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829050"/>
            <a:ext cx="4038600" cy="3028950"/>
          </a:xfrm>
        </p:spPr>
      </p:pic>
      <p:pic>
        <p:nvPicPr>
          <p:cNvPr id="6" name="Содержимое 5" descr="SAM_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новому году</a:t>
            </a:r>
            <a:endParaRPr lang="ru-RU" dirty="0"/>
          </a:p>
        </p:txBody>
      </p:sp>
      <p:pic>
        <p:nvPicPr>
          <p:cNvPr id="4" name="Содержимое 3" descr="SAM_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686538" cy="2764904"/>
          </a:xfrm>
        </p:spPr>
      </p:pic>
      <p:pic>
        <p:nvPicPr>
          <p:cNvPr id="5" name="Рисунок 4" descr="SAM_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86104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год, Новый год</a:t>
            </a:r>
            <a:endParaRPr lang="ru-RU" dirty="0"/>
          </a:p>
        </p:txBody>
      </p:sp>
      <p:pic>
        <p:nvPicPr>
          <p:cNvPr id="4" name="Содержимое 3" descr="SAM_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7695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0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7532654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Весело на улице зимой!!!</a:t>
            </a:r>
            <a:endParaRPr lang="ru-RU" dirty="0"/>
          </a:p>
        </p:txBody>
      </p:sp>
      <p:pic>
        <p:nvPicPr>
          <p:cNvPr id="4" name="Содержимое 3" descr="SAM_0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623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school55</Template>
  <TotalTime>50</TotalTime>
  <Words>63</Words>
  <Application>Microsoft Office PowerPoint</Application>
  <PresentationFormat>Экран (4:3)</PresentationFormat>
  <Paragraphs>17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school55</vt:lpstr>
      <vt:lpstr>Проект «Мой класс и моя школа»</vt:lpstr>
      <vt:lpstr>Мой класс и моя первая учительница</vt:lpstr>
      <vt:lpstr>Мы на уроке окружающий мир</vt:lpstr>
      <vt:lpstr>Слайд 4</vt:lpstr>
      <vt:lpstr>На уроке технологии</vt:lpstr>
      <vt:lpstr>Готовимся к новому году</vt:lpstr>
      <vt:lpstr>Новый год, Новый год</vt:lpstr>
      <vt:lpstr>Слайд 8</vt:lpstr>
      <vt:lpstr>Весело на улице зимой!!!</vt:lpstr>
      <vt:lpstr>Кормим птиц!</vt:lpstr>
      <vt:lpstr>Слайд 11</vt:lpstr>
      <vt:lpstr>Слайд 12</vt:lpstr>
      <vt:lpstr>Танцы, танцы, танцы...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класс и моя школа»</dc:title>
  <dc:creator>школа</dc:creator>
  <cp:lastModifiedBy>школа</cp:lastModifiedBy>
  <cp:revision>6</cp:revision>
  <dcterms:created xsi:type="dcterms:W3CDTF">2016-03-10T13:08:25Z</dcterms:created>
  <dcterms:modified xsi:type="dcterms:W3CDTF">2016-09-07T03:51:47Z</dcterms:modified>
</cp:coreProperties>
</file>